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17"/>
    <p:restoredTop sz="77236"/>
  </p:normalViewPr>
  <p:slideViewPr>
    <p:cSldViewPr snapToGrid="0">
      <p:cViewPr varScale="1">
        <p:scale>
          <a:sx n="99" d="100"/>
          <a:sy n="99" d="100"/>
        </p:scale>
        <p:origin x="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Top 10 skills from top 10 cities in 2024. (4,032 lines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Top 10 skills from top 10 cities in 2024 filtered down to top 3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High-Demand Skills:</a:t>
            </a:r>
          </a:p>
          <a:p>
            <a:r>
              <a:rPr lang="en-US" dirty="0"/>
              <a:t>Skills such as Python, SQL, and Machine Learning dominated the job market in 2024 (Associate to Mid-Senior level), with Python and SQL being highly sought after in major cities like New York, San Francisco, and Chicago. This reflects the critical role of programming and data management in data science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2"/>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fontScale="92500"/>
          </a:bodyPr>
          <a:lstStyle/>
          <a:p>
            <a:r>
              <a:rPr lang="en-US" dirty="0"/>
              <a:t>The demand for data science skills remains robust, particularly in tech-driven cities and growing industries.</a:t>
            </a:r>
          </a:p>
          <a:p>
            <a:r>
              <a:rPr lang="en-US" dirty="0"/>
              <a:t>However, while mid-level and senior professionals are benefiting from increasing salaries and job opportunities, entry-level workers face challenges, with stagnant wages and limited access to high-paying roles. </a:t>
            </a:r>
          </a:p>
          <a:p>
            <a:r>
              <a:rPr lang="en-US" dirty="0"/>
              <a:t>While data science remains a promising field with growing opportunities, entry-level professionals may need to navigate a competitive landscape with careful consideration of education, skill development, and strategic positioning to maximize their career prospects.</a:t>
            </a:r>
          </a:p>
          <a:p>
            <a:r>
              <a:rPr lang="en-US" dirty="0"/>
              <a:t>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a:effectLst/>
                <a:latin typeface="-apple-system"/>
              </a:rPr>
              <a:t>The "Analysis of Job Market Trends in the United States" project aims to explore and understand the evolving dynamics of the job market, with a specific focus on the data science field. As the demand for data-driven decision-making continues to rise, organizations are increasingly seeking professionals with specialized skills. This project will provide an in-depth analysis of the job market, examining key factors such as high-demand skills, industry trends, geographical hiring hotspots, and the influence of experience level on job postings.</a:t>
            </a:r>
            <a:endParaRPr lang="en-US"/>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2"/>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pic>
        <p:nvPicPr>
          <p:cNvPr id="11" name="Content Placeholder 10" descr="A map of the united states with a map of the united states&#10;&#10;Description automatically generated">
            <a:extLst>
              <a:ext uri="{FF2B5EF4-FFF2-40B4-BE49-F238E27FC236}">
                <a16:creationId xmlns:a16="http://schemas.microsoft.com/office/drawing/2014/main" id="{EDF4B9F1-36A5-F50F-7D17-3138A963B2C5}"/>
              </a:ext>
            </a:extLst>
          </p:cNvPr>
          <p:cNvPicPr>
            <a:picLocks noChangeAspect="1"/>
          </p:cNvPicPr>
          <p:nvPr/>
        </p:nvPicPr>
        <p:blipFill>
          <a:blip r:embed="rId2"/>
          <a:srcRect l="16462" r="2" b="2"/>
          <a:stretch/>
        </p:blipFill>
        <p:spPr>
          <a:xfrm>
            <a:off x="633999" y="640081"/>
            <a:ext cx="6909801" cy="5314406"/>
          </a:xfrm>
          <a:prstGeom prst="rect">
            <a:avLst/>
          </a:prstGeom>
        </p:spPr>
      </p:pic>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642257" y="634946"/>
            <a:ext cx="3690257" cy="1450757"/>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642257"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2"/>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300"/>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6386" b="1"/>
          <a:stretch/>
        </p:blipFill>
        <p:spPr>
          <a:xfrm>
            <a:off x="127223" y="640081"/>
            <a:ext cx="7309163" cy="5621560"/>
          </a:xfrm>
          <a:prstGeom prst="rect">
            <a:avLst/>
          </a:prstGeom>
        </p:spPr>
      </p:pic>
      <p:cxnSp>
        <p:nvCxnSpPr>
          <p:cNvPr id="7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7859485" y="2407436"/>
            <a:ext cx="3690257" cy="3461658"/>
          </a:xfrm>
        </p:spPr>
        <p:txBody>
          <a:bodyPr>
            <a:normAutofit/>
          </a:bodyPr>
          <a:lstStyle/>
          <a:p>
            <a:endParaRPr lang="en-US"/>
          </a:p>
        </p:txBody>
      </p:sp>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TotalTime>
  <Words>909</Words>
  <Application>Microsoft Macintosh PowerPoint</Application>
  <PresentationFormat>Widescreen</PresentationFormat>
  <Paragraphs>76</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Amanda Delgado</cp:lastModifiedBy>
  <cp:revision>30</cp:revision>
  <dcterms:created xsi:type="dcterms:W3CDTF">2024-11-08T01:42:48Z</dcterms:created>
  <dcterms:modified xsi:type="dcterms:W3CDTF">2024-11-14T19:00:52Z</dcterms:modified>
</cp:coreProperties>
</file>